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png"/><Relationship Id="rId3" Type="http://schemas.openxmlformats.org/officeDocument/2006/relationships/tags" Target="../tags/tag4.xml"/><Relationship Id="rId2" Type="http://schemas.openxmlformats.org/officeDocument/2006/relationships/image" Target="../media/image6.png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386715" y="519430"/>
            <a:ext cx="1495425" cy="5408930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sz="4400" kern="1200" baseline="0">
                <a:solidFill>
                  <a:srgbClr val="00B0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城乡居民医保网上参保登记</a:t>
            </a:r>
            <a:endParaRPr lang="zh-CN" sz="4400" kern="1200" baseline="0">
              <a:solidFill>
                <a:srgbClr val="00B0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2843530" y="4273550"/>
            <a:ext cx="4928870" cy="136525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0" name="图片 9" descr="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79930" y="692785"/>
            <a:ext cx="6483350" cy="5669915"/>
          </a:xfrm>
          <a:prstGeom prst="rect">
            <a:avLst/>
          </a:prstGeom>
        </p:spPr>
      </p:pic>
      <p:sp>
        <p:nvSpPr>
          <p:cNvPr id="11" name="圆角矩形标注 10"/>
          <p:cNvSpPr/>
          <p:nvPr/>
        </p:nvSpPr>
        <p:spPr>
          <a:xfrm>
            <a:off x="4283710" y="3213100"/>
            <a:ext cx="914400" cy="611505"/>
          </a:xfrm>
          <a:prstGeom prst="wedgeRoundRectCallout">
            <a:avLst>
              <a:gd name="adj1" fmla="val -182500"/>
              <a:gd name="adj2" fmla="val -204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900">
                <a:solidFill>
                  <a:srgbClr val="FF0000"/>
                </a:solidFill>
              </a:rPr>
              <a:t>点击进入甘肃医保公共服务平台</a:t>
            </a:r>
            <a:endParaRPr lang="zh-CN" altLang="en-US" sz="900">
              <a:solidFill>
                <a:srgbClr val="FF0000"/>
              </a:solidFill>
            </a:endParaRPr>
          </a:p>
        </p:txBody>
      </p:sp>
      <p:sp>
        <p:nvSpPr>
          <p:cNvPr id="12" name="圆角矩形标注 11"/>
          <p:cNvSpPr/>
          <p:nvPr/>
        </p:nvSpPr>
        <p:spPr>
          <a:xfrm>
            <a:off x="6363970" y="684530"/>
            <a:ext cx="1426845" cy="548005"/>
          </a:xfrm>
          <a:prstGeom prst="wedgeRoundRectCallout">
            <a:avLst>
              <a:gd name="adj1" fmla="val -91597"/>
              <a:gd name="adj2" fmla="val 123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200">
                <a:solidFill>
                  <a:srgbClr val="FF0000"/>
                </a:solidFill>
              </a:rPr>
              <a:t>打开微信，在上方放大镜处点击搜索。</a:t>
            </a:r>
            <a:endParaRPr lang="zh-CN" altLang="en-US" sz="1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城乡居民医保参保登记</a:t>
            </a:r>
            <a:endParaRPr lang="zh-CN" altLang="en-US"/>
          </a:p>
        </p:txBody>
      </p:sp>
      <p:pic>
        <p:nvPicPr>
          <p:cNvPr id="4" name="内容占位符 3" descr="2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83260" y="1628775"/>
            <a:ext cx="2545715" cy="4526280"/>
          </a:xfrm>
          <a:prstGeom prst="rect">
            <a:avLst/>
          </a:prstGeom>
        </p:spPr>
      </p:pic>
      <p:pic>
        <p:nvPicPr>
          <p:cNvPr id="5" name="图片 4" descr="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655" y="1556385"/>
            <a:ext cx="2823210" cy="5020310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107315" y="2924810"/>
            <a:ext cx="914400" cy="611505"/>
          </a:xfrm>
          <a:prstGeom prst="wedgeRoundRectCallout">
            <a:avLst>
              <a:gd name="adj1" fmla="val 55347"/>
              <a:gd name="adj2" fmla="val 708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900">
                <a:solidFill>
                  <a:srgbClr val="FF0000"/>
                </a:solidFill>
              </a:rPr>
              <a:t>点击进入城乡居民参保登记</a:t>
            </a:r>
            <a:endParaRPr lang="zh-CN" altLang="en-US" sz="900">
              <a:solidFill>
                <a:srgbClr val="FF0000"/>
              </a:solidFill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7524115" y="2060575"/>
            <a:ext cx="914400" cy="611505"/>
          </a:xfrm>
          <a:prstGeom prst="wedgeRoundRectCallout">
            <a:avLst>
              <a:gd name="adj1" fmla="val -49027"/>
              <a:gd name="adj2" fmla="val 849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900">
                <a:solidFill>
                  <a:srgbClr val="FF0000"/>
                </a:solidFill>
              </a:rPr>
              <a:t>点击进入医保区划查询界面</a:t>
            </a:r>
            <a:endParaRPr lang="zh-CN" altLang="en-US" sz="9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城乡居民医保参保登记</a:t>
            </a:r>
            <a:endParaRPr lang="zh-CN" altLang="en-US"/>
          </a:p>
        </p:txBody>
      </p:sp>
      <p:pic>
        <p:nvPicPr>
          <p:cNvPr id="6" name="内容占位符 5" descr="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116830" y="1628140"/>
            <a:ext cx="2785110" cy="4952365"/>
          </a:xfrm>
          <a:prstGeom prst="rect">
            <a:avLst/>
          </a:prstGeom>
        </p:spPr>
      </p:pic>
      <p:pic>
        <p:nvPicPr>
          <p:cNvPr id="8" name="图片 7" descr="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795" y="1628775"/>
            <a:ext cx="2696845" cy="4795520"/>
          </a:xfrm>
          <a:prstGeom prst="rect">
            <a:avLst/>
          </a:prstGeom>
        </p:spPr>
      </p:pic>
      <p:sp>
        <p:nvSpPr>
          <p:cNvPr id="9" name="圆角矩形标注 8"/>
          <p:cNvSpPr/>
          <p:nvPr/>
        </p:nvSpPr>
        <p:spPr>
          <a:xfrm>
            <a:off x="683260" y="2276475"/>
            <a:ext cx="914400" cy="611505"/>
          </a:xfrm>
          <a:prstGeom prst="wedgeRoundRectCallout">
            <a:avLst>
              <a:gd name="adj1" fmla="val 71319"/>
              <a:gd name="adj2" fmla="val -79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900">
                <a:solidFill>
                  <a:srgbClr val="FF0000"/>
                </a:solidFill>
              </a:rPr>
              <a:t>输入所在县所属镇所属村或社区</a:t>
            </a:r>
            <a:endParaRPr lang="zh-CN" altLang="en-US" sz="9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城乡居民医保参保登记</a:t>
            </a:r>
            <a:endParaRPr lang="zh-CN" altLang="en-US"/>
          </a:p>
        </p:txBody>
      </p:sp>
      <p:pic>
        <p:nvPicPr>
          <p:cNvPr id="7" name="内容占位符 6" descr="5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79295" y="1628775"/>
            <a:ext cx="2740660" cy="4872990"/>
          </a:xfrm>
          <a:prstGeom prst="rect">
            <a:avLst/>
          </a:prstGeom>
        </p:spPr>
      </p:pic>
      <p:pic>
        <p:nvPicPr>
          <p:cNvPr id="4" name="图片 3" descr="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507990" y="1628775"/>
            <a:ext cx="2793365" cy="4966970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457200" y="1988820"/>
            <a:ext cx="1236980" cy="1185545"/>
          </a:xfrm>
          <a:prstGeom prst="wedgeRoundRectCallout">
            <a:avLst>
              <a:gd name="adj1" fmla="val 81210"/>
              <a:gd name="adj2" fmla="val -273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900">
                <a:solidFill>
                  <a:srgbClr val="FF0000"/>
                </a:solidFill>
              </a:rPr>
              <a:t>输入参保人员基本信息，人员类别按人员年龄段分：普通居民（成年）、未成年、中小学生、新生儿，请正确选择。</a:t>
            </a:r>
            <a:endParaRPr lang="zh-CN" altLang="en-US" sz="900">
              <a:solidFill>
                <a:srgbClr val="FF0000"/>
              </a:solidFill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539115" y="4364990"/>
            <a:ext cx="914400" cy="1009015"/>
          </a:xfrm>
          <a:prstGeom prst="wedgeRoundRectCallout">
            <a:avLst>
              <a:gd name="adj1" fmla="val 123888"/>
              <a:gd name="adj2" fmla="val -85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000">
                <a:solidFill>
                  <a:srgbClr val="FF0000"/>
                </a:solidFill>
                <a:effectLst/>
              </a:rPr>
              <a:t>请在此处添加</a:t>
            </a:r>
            <a:r>
              <a:rPr lang="zh-CN" altLang="en-US" sz="1000">
                <a:solidFill>
                  <a:srgbClr val="FF0000"/>
                </a:solidFill>
              </a:rPr>
              <a:t>居民身份证或户口本的照片，不得为空。</a:t>
            </a:r>
            <a:endParaRPr lang="zh-CN" altLang="en-US" sz="1000">
              <a:solidFill>
                <a:srgbClr val="FF0000"/>
              </a:solidFill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6443980" y="2132965"/>
            <a:ext cx="2101215" cy="109918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900">
                <a:solidFill>
                  <a:srgbClr val="FF0000"/>
                </a:solidFill>
              </a:rPr>
              <a:t>提交成功后请在</a:t>
            </a:r>
            <a:r>
              <a:rPr lang="en-US" altLang="zh-CN" sz="900">
                <a:solidFill>
                  <a:srgbClr val="FF0000"/>
                </a:solidFill>
              </a:rPr>
              <a:t>1</a:t>
            </a:r>
            <a:r>
              <a:rPr lang="zh-CN" altLang="en-US" sz="900">
                <a:solidFill>
                  <a:srgbClr val="FF0000"/>
                </a:solidFill>
              </a:rPr>
              <a:t>个工作日内进行居民医保缴费，缴费途径为：微信云缴费、支付宝、甘肃税务小程序、云闪付、农商银行和农业银行的手机</a:t>
            </a:r>
            <a:r>
              <a:rPr lang="en-US" altLang="zh-CN" sz="900">
                <a:solidFill>
                  <a:srgbClr val="FF0000"/>
                </a:solidFill>
              </a:rPr>
              <a:t>APP</a:t>
            </a:r>
            <a:r>
              <a:rPr lang="zh-CN" altLang="en-US" sz="900">
                <a:solidFill>
                  <a:srgbClr val="FF0000"/>
                </a:solidFill>
              </a:rPr>
              <a:t>均可。</a:t>
            </a:r>
            <a:endParaRPr lang="zh-CN" altLang="en-US" sz="9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8929,&quot;width&quot;:10210}"/>
</p:tagLst>
</file>

<file path=ppt/tags/tag2.xml><?xml version="1.0" encoding="utf-8"?>
<p:tagLst xmlns:p="http://schemas.openxmlformats.org/presentationml/2006/main">
  <p:tag name="KSO_WM_UNIT_PLACING_PICTURE_USER_VIEWPORT" val="{&quot;height&quot;:7128,&quot;width&quot;:4009}"/>
</p:tagLst>
</file>

<file path=ppt/tags/tag3.xml><?xml version="1.0" encoding="utf-8"?>
<p:tagLst xmlns:p="http://schemas.openxmlformats.org/presentationml/2006/main">
  <p:tag name="KSO_WM_UNIT_PLACING_PICTURE_USER_VIEWPORT" val="{&quot;height&quot;:7674,&quot;width&quot;:4316}"/>
</p:tagLst>
</file>

<file path=ppt/tags/tag4.xml><?xml version="1.0" encoding="utf-8"?>
<p:tagLst xmlns:p="http://schemas.openxmlformats.org/presentationml/2006/main">
  <p:tag name="KSO_WM_UNIT_PLACING_PICTURE_USER_VIEWPORT" val="{&quot;height&quot;:7822,&quot;width&quot;:4399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WPS 演示</Application>
  <PresentationFormat/>
  <Paragraphs>24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城乡居民医保网上参保登记</vt:lpstr>
      <vt:lpstr>城乡居民医保参保登记</vt:lpstr>
      <vt:lpstr>城乡居民医保参保登记</vt:lpstr>
      <vt:lpstr>城乡居民医保参保登记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白啤酒</cp:lastModifiedBy>
  <cp:revision>9</cp:revision>
  <dcterms:created xsi:type="dcterms:W3CDTF">2021-10-21T02:28:00Z</dcterms:created>
  <dcterms:modified xsi:type="dcterms:W3CDTF">2021-10-21T03:10:48Z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3231FBA6AF964BFDBB6151282E30917C</vt:lpwstr>
  </property>
</Properties>
</file>